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futur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467B3BB-E208-3BB2-0DDE-B598358C4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 Vous </a:t>
            </a:r>
            <a:r>
              <a:rPr lang="fr-FR" sz="3600" u="sng" dirty="0"/>
              <a:t>récitez</a:t>
            </a:r>
            <a:r>
              <a:rPr lang="fr-FR" sz="3600" dirty="0"/>
              <a:t> votre poésie.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C3EEF04-FBC4-1487-A7A6-9FDB8A53E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02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>
                <a:solidFill>
                  <a:srgbClr val="FF0000"/>
                </a:solidFill>
              </a:rPr>
              <a:t>réciterez</a:t>
            </a:r>
            <a:r>
              <a:rPr lang="fr-FR" sz="3600" dirty="0"/>
              <a:t> votre poésie.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99EE32D-0736-77C7-1AE8-25FA87113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8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 Je </a:t>
            </a:r>
            <a:r>
              <a:rPr lang="fr-FR" sz="3600" u="sng" dirty="0"/>
              <a:t>croque</a:t>
            </a:r>
            <a:r>
              <a:rPr lang="fr-FR" sz="3600" dirty="0"/>
              <a:t> dans ce fruit bien mûr.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42505D2-B02E-85AD-DC47-D2423F088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89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Je </a:t>
            </a:r>
            <a:r>
              <a:rPr lang="fr-FR" sz="3600" u="sng" dirty="0">
                <a:solidFill>
                  <a:srgbClr val="FF0000"/>
                </a:solidFill>
              </a:rPr>
              <a:t>croquerai</a:t>
            </a:r>
            <a:r>
              <a:rPr lang="fr-FR" sz="3600" dirty="0"/>
              <a:t> dans ce fruit bien mûr.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8C07479-6E5B-D3AA-EA72-6E2F3DFD9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2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mange</a:t>
            </a:r>
            <a:r>
              <a:rPr lang="fr-FR" sz="3600" dirty="0"/>
              <a:t> une salade.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F16F8E7-0EC9-C8E1-86E7-D35857F23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 </a:t>
            </a:r>
            <a:r>
              <a:rPr lang="fr-FR" sz="3600" dirty="0">
                <a:solidFill>
                  <a:srgbClr val="FF0000"/>
                </a:solidFill>
              </a:rPr>
              <a:t>mangera</a:t>
            </a:r>
            <a:r>
              <a:rPr lang="fr-FR" sz="3600" dirty="0"/>
              <a:t> une salade.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783A766-54B0-B9E0-4B3D-82202A4A9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parles</a:t>
            </a:r>
            <a:r>
              <a:rPr lang="fr-FR" sz="3600" dirty="0"/>
              <a:t> trop fort !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6B83BC1-86CD-C938-8420-5CE6FCAA0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7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>
                <a:solidFill>
                  <a:srgbClr val="FF0000"/>
                </a:solidFill>
              </a:rPr>
              <a:t>parleras</a:t>
            </a:r>
            <a:r>
              <a:rPr lang="fr-FR" sz="3600" dirty="0"/>
              <a:t> trop fort !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56502FF-589D-0481-6453-2F056EA1B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74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chantons</a:t>
            </a:r>
            <a:r>
              <a:rPr lang="fr-FR" sz="3600" dirty="0"/>
              <a:t> faux.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73DE44C-B8DA-69B8-12CE-8FDA15E30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1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>
                <a:solidFill>
                  <a:srgbClr val="FF0000"/>
                </a:solidFill>
              </a:rPr>
              <a:t>chanterons</a:t>
            </a:r>
            <a:r>
              <a:rPr lang="fr-FR" sz="3600" dirty="0"/>
              <a:t> faux.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E694271-70DC-7C1A-66A9-F68BBE0DB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3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 Elles </a:t>
            </a:r>
            <a:r>
              <a:rPr lang="fr-FR" sz="3600" u="sng" dirty="0"/>
              <a:t>écoutent</a:t>
            </a:r>
            <a:r>
              <a:rPr lang="fr-FR" sz="3600" dirty="0"/>
              <a:t> de la musique.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FE41B8C-34A1-3FA5-2079-9437E8D24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13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Elles </a:t>
            </a:r>
            <a:r>
              <a:rPr lang="fr-FR" sz="3600" u="sng" dirty="0">
                <a:solidFill>
                  <a:srgbClr val="FF0000"/>
                </a:solidFill>
              </a:rPr>
              <a:t>écouteront</a:t>
            </a:r>
            <a:r>
              <a:rPr lang="fr-FR" sz="3600" dirty="0"/>
              <a:t> de la musique.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207DAD4-28C3-E5B0-A906-4CDAC61D8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39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156</Words>
  <Application>Microsoft Office PowerPoint</Application>
  <PresentationFormat>Grand écran</PresentationFormat>
  <Paragraphs>64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3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2022-08-06T20:09:40Z</dcterms:modified>
</cp:coreProperties>
</file>